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9" r:id="rId2"/>
    <p:sldId id="271" r:id="rId3"/>
  </p:sldIdLst>
  <p:sldSz cx="6858000" cy="9144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029" autoAdjust="0"/>
    <p:restoredTop sz="94660"/>
  </p:normalViewPr>
  <p:slideViewPr>
    <p:cSldViewPr>
      <p:cViewPr varScale="1">
        <p:scale>
          <a:sx n="65" d="100"/>
          <a:sy n="65" d="100"/>
        </p:scale>
        <p:origin x="2112" y="-2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7988" tIns="48995" rIns="97988" bIns="48995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7988" tIns="48995" rIns="97988" bIns="48995" rtlCol="0"/>
          <a:lstStyle>
            <a:lvl1pPr algn="r">
              <a:defRPr sz="1300"/>
            </a:lvl1pPr>
          </a:lstStyle>
          <a:p>
            <a:fld id="{37F0A767-1A05-4703-A6B3-AEDC3435FA43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2950"/>
            <a:ext cx="27908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988" tIns="48995" rIns="97988" bIns="4899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40" cy="4466987"/>
          </a:xfrm>
          <a:prstGeom prst="rect">
            <a:avLst/>
          </a:prstGeom>
        </p:spPr>
        <p:txBody>
          <a:bodyPr vert="horz" lIns="97988" tIns="48995" rIns="97988" bIns="48995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7988" tIns="48995" rIns="97988" bIns="48995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7988" tIns="48995" rIns="97988" bIns="48995" rtlCol="0" anchor="b"/>
          <a:lstStyle>
            <a:lvl1pPr algn="r">
              <a:defRPr sz="1300"/>
            </a:lvl1pPr>
          </a:lstStyle>
          <a:p>
            <a:fld id="{CE697E90-3B14-4926-805A-77AA1CAC6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787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66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908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50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053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447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31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215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1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748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242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751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E462-B57B-41CB-BB30-30069684C172}" type="datetimeFigureOut">
              <a:rPr lang="th-TH" smtClean="0"/>
              <a:t>25/12/66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E6D4-FCB0-48E3-A0F3-E9AC20750A8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313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MESCOMTECH\Desktop\ข่าว\ประชาสัมพันธ์สำนักปลัด ตย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1" y="0"/>
            <a:ext cx="7146022" cy="93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4904" y="1475656"/>
            <a:ext cx="429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ปีที่ 3</a:t>
            </a:r>
            <a:r>
              <a:rPr lang="en-US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ฉบับที่ </a:t>
            </a:r>
            <a:r>
              <a:rPr lang="en-US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วันพุธ ที่ </a:t>
            </a:r>
            <a:r>
              <a:rPr lang="en-US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</a:t>
            </a:r>
            <a:r>
              <a:rPr lang="th-TH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พฤศจิกายน</a:t>
            </a:r>
            <a:r>
              <a:rPr lang="th-TH" sz="2000" b="1" dirty="0" err="1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ยน</a:t>
            </a:r>
            <a:r>
              <a:rPr lang="th-TH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พ.ศ.2566</a:t>
            </a:r>
            <a:endParaRPr lang="en-US" sz="20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2816" y="8686137"/>
            <a:ext cx="261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(งานแผนและงบประมาณ)</a:t>
            </a:r>
          </a:p>
        </p:txBody>
      </p:sp>
      <p:sp>
        <p:nvSpPr>
          <p:cNvPr id="4" name="มนมุมสี่เหลี่ยมผืนผ้าด้านเดียวกัน 3"/>
          <p:cNvSpPr/>
          <p:nvPr/>
        </p:nvSpPr>
        <p:spPr>
          <a:xfrm>
            <a:off x="73749" y="6545041"/>
            <a:ext cx="6963653" cy="2141096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thaiDist"/>
            <a:r>
              <a:rPr lang="th-TH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วันอังคาร ที่ 7 พฤศจิกายน พ.ศ.2566 เวลา  07.00 น. ดาบตำรวจ เทพสงวน  ปันสุวรรณ นายกเทศมนตรีตำบลศรีถ้อย มอบหมายให้นายศุภกร  </a:t>
            </a:r>
            <a:r>
              <a:rPr lang="th-TH" sz="1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อะคะโล</a:t>
            </a:r>
            <a:r>
              <a:rPr lang="th-TH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 รักษาราชการแทนปลัดเทศบาลตำบลศรีถ้อย พร้อมด้วยผู้อำนวยการกองสาธารณสุข ผู้อำนวยการกองศึกษา หัวหน้าฝ่ายสวัสดิการสังคม นักพัฒนาชุมชน และเจ้าหน้าที่ ที่เกี่ยวข้องได้เข้าร่วมประชุมประชาคมเพื่อรับฟังปัญหาและความต้องการของประชาชนในพื้นที่ บ้านป่าสักสามัคคี (ม.12) นำปัญหาและความต้องการมาแก้ไข ทบทวน </a:t>
            </a:r>
            <a:r>
              <a:rPr lang="th-TH" sz="17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และเพิ่มเติมแผนฯ ทำโครงการของบประมาณแก้ไขปัญหาในพื้นต่อไป ซึ่งมีผู้เข้าร่วมประชุมจำนวน 50 คน</a:t>
            </a:r>
            <a:endParaRPr lang="en-US" sz="1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634E9E6-A00B-41D2-9D07-C37657C75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19" y="2029606"/>
            <a:ext cx="2293726" cy="195674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B98BE4EA-17F9-4706-9E93-FC6DF7BBC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" y="2029606"/>
            <a:ext cx="2304364" cy="187877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5B3DC2C0-6E48-4A24-BEB5-590DBAA63E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76" y="1969477"/>
            <a:ext cx="2293726" cy="1982460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60D84A41-24EC-494A-BABA-845F43120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" y="4037586"/>
            <a:ext cx="3113570" cy="2401018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0EE8A65D-F692-4C39-9AB0-0FDB674CEE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34" y="4014815"/>
            <a:ext cx="3826168" cy="24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4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MESCOMTECH\Desktop\ข่าว\ประชาสัมพันธ์สำนักปลัด ตย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8" y="-145120"/>
            <a:ext cx="7146022" cy="94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2936" y="128873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ปีที่ 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ฉบับที่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2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 วันอังคารที่ 7 พฤศจิกายน พ.ศ.2566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IT๙" panose="020B0500040200020003" pitchFamily="34" charset="-34"/>
              <a:ea typeface="+mn-ea"/>
              <a:cs typeface="TH SarabunIT๙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8840" y="8604448"/>
            <a:ext cx="2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(งานแผนและงบประมาณ)</a:t>
            </a:r>
          </a:p>
        </p:txBody>
      </p:sp>
      <p:sp>
        <p:nvSpPr>
          <p:cNvPr id="4" name="มนมุมสี่เหลี่ยมผืนผ้าด้านเดียวกัน 3"/>
          <p:cNvSpPr/>
          <p:nvPr/>
        </p:nvSpPr>
        <p:spPr>
          <a:xfrm>
            <a:off x="198854" y="6342469"/>
            <a:ext cx="6742412" cy="2261979"/>
          </a:xfrm>
          <a:prstGeom prst="round2Same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thaiDist">
              <a:lnSpc>
                <a:spcPct val="107000"/>
              </a:lnSpc>
              <a:spcAft>
                <a:spcPts val="800"/>
              </a:spcAft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IT๙" panose="020B0500040200020003" pitchFamily="34" charset="-34"/>
              </a:rPr>
              <a:t>วันอังคาร ที่ 7 พฤศจิกายน พ.ศ.2566 เวลา  09.00 น. ดาบตำรวจ เทพสงวน  ปันสุวรรณ นายกเทศมนตรีตำบลศรีถ้อย นาย อินจันทร์  ต๊ะมาธง 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t>รองนายกเทศมนตรีตำบลศรีถ้อย นำหัวหน้าส่วนราชการและบุคลากรของเทศบาลตำบลศรีถ้อย ร่วมกับคณะกรรมการพัฒนาตำบลศรีถ้อยจัดเวทีประชาคมหมู่บ้านเพื่อรับฟังปัญหาและความต้องการของประชาชนเพื่อนำไปจัดทำแผนพัฒนาท้องถิ่น (พ.ศ. 2566-2570) เพิ่มเติม ของเทศบาลตำบลศรีถ้อย ณ อาคารเอนกประสงค์หมู่ที่ 7 บ้านขัวตาด ตำบลศรีถ้อย โดยมี คณะกรรมการหมู่บ้าน สมาชิกสภาเทศบาลตำบลศรีถ้อย ผู้นำหมู่บ้าน และประชาชนหมู่ที่ 7 บ้านขัวตาด ตำบลศรีถ้อย อำเภอแม่ใจ จังหวัดพะเยา เข้าร่วมเวทีประชาคมในครั้งนี้ รวมทั้งสิ้น  65 คน</a:t>
            </a:r>
            <a:endParaRPr lang="en-US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6CF75DD-9F3C-4173-A583-F92873515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0" y="2086000"/>
            <a:ext cx="3490944" cy="226980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7051B27-D208-4911-9635-5D34168E7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04" y="1996616"/>
            <a:ext cx="3230996" cy="226980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12C5EAB-7C32-4987-B21C-F066792CE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" y="4326347"/>
            <a:ext cx="3490944" cy="1896304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80792DF-40DF-4D15-8329-C65EF7F679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22" y="4374171"/>
            <a:ext cx="3218378" cy="18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96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1364</TotalTime>
  <Words>268</Words>
  <Application>Microsoft Office PowerPoint</Application>
  <PresentationFormat>นำเสนอทางหน้าจอ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Arial</vt:lpstr>
      <vt:lpstr>Calibri</vt:lpstr>
      <vt:lpstr>TH SarabunIT๙</vt:lpstr>
      <vt:lpstr>Times New Roman</vt:lpstr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JAMESCOMTECH</dc:creator>
  <cp:lastModifiedBy>Admin</cp:lastModifiedBy>
  <cp:revision>107</cp:revision>
  <cp:lastPrinted>2023-12-25T09:12:37Z</cp:lastPrinted>
  <dcterms:created xsi:type="dcterms:W3CDTF">2021-06-14T10:39:38Z</dcterms:created>
  <dcterms:modified xsi:type="dcterms:W3CDTF">2023-12-25T09:14:19Z</dcterms:modified>
</cp:coreProperties>
</file>